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7" r:id="rId4"/>
    <p:sldId id="268" r:id="rId5"/>
    <p:sldId id="259" r:id="rId6"/>
    <p:sldId id="260" r:id="rId7"/>
    <p:sldId id="282" r:id="rId8"/>
    <p:sldId id="261" r:id="rId9"/>
    <p:sldId id="264" r:id="rId10"/>
    <p:sldId id="277" r:id="rId11"/>
    <p:sldId id="274" r:id="rId12"/>
    <p:sldId id="278" r:id="rId13"/>
    <p:sldId id="285" r:id="rId14"/>
    <p:sldId id="289" r:id="rId15"/>
    <p:sldId id="283" r:id="rId16"/>
    <p:sldId id="286" r:id="rId17"/>
    <p:sldId id="288" r:id="rId18"/>
    <p:sldId id="287" r:id="rId19"/>
    <p:sldId id="272" r:id="rId20"/>
    <p:sldId id="276" r:id="rId21"/>
    <p:sldId id="279" r:id="rId22"/>
    <p:sldId id="270" r:id="rId23"/>
    <p:sldId id="269" r:id="rId24"/>
    <p:sldId id="280" r:id="rId25"/>
    <p:sldId id="271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12"/>
    <p:restoredTop sz="94648"/>
  </p:normalViewPr>
  <p:slideViewPr>
    <p:cSldViewPr snapToGrid="0" snapToObjects="1">
      <p:cViewPr varScale="1">
        <p:scale>
          <a:sx n="68" d="100"/>
          <a:sy n="68" d="100"/>
        </p:scale>
        <p:origin x="5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van Vodovozov" userId="3c6c9cd6b6abc007" providerId="LiveId" clId="{4BE29276-A169-49A8-BB24-00DA7AB73AFE}"/>
    <pc:docChg chg="undo redo custSel addSld delSld modSld sldOrd">
      <pc:chgData name="Ivan Vodovozov" userId="3c6c9cd6b6abc007" providerId="LiveId" clId="{4BE29276-A169-49A8-BB24-00DA7AB73AFE}" dt="2018-04-10T19:44:34.604" v="589" actId="20577"/>
      <pc:docMkLst>
        <pc:docMk/>
      </pc:docMkLst>
      <pc:sldChg chg="modSp">
        <pc:chgData name="Ivan Vodovozov" userId="3c6c9cd6b6abc007" providerId="LiveId" clId="{4BE29276-A169-49A8-BB24-00DA7AB73AFE}" dt="2018-04-10T18:44:18.211" v="41" actId="404"/>
        <pc:sldMkLst>
          <pc:docMk/>
          <pc:sldMk cId="1698481237" sldId="257"/>
        </pc:sldMkLst>
        <pc:spChg chg="mod">
          <ac:chgData name="Ivan Vodovozov" userId="3c6c9cd6b6abc007" providerId="LiveId" clId="{4BE29276-A169-49A8-BB24-00DA7AB73AFE}" dt="2018-04-10T18:44:18.211" v="41" actId="404"/>
          <ac:spMkLst>
            <pc:docMk/>
            <pc:sldMk cId="1698481237" sldId="257"/>
            <ac:spMk id="3" creationId="{DDADDA7A-64A0-734D-97AF-BBE8385DE706}"/>
          </ac:spMkLst>
        </pc:spChg>
      </pc:sldChg>
      <pc:sldChg chg="modSp">
        <pc:chgData name="Ivan Vodovozov" userId="3c6c9cd6b6abc007" providerId="LiveId" clId="{4BE29276-A169-49A8-BB24-00DA7AB73AFE}" dt="2018-04-10T18:44:41.854" v="49" actId="255"/>
        <pc:sldMkLst>
          <pc:docMk/>
          <pc:sldMk cId="2526987250" sldId="259"/>
        </pc:sldMkLst>
        <pc:spChg chg="mod">
          <ac:chgData name="Ivan Vodovozov" userId="3c6c9cd6b6abc007" providerId="LiveId" clId="{4BE29276-A169-49A8-BB24-00DA7AB73AFE}" dt="2018-04-10T18:44:41.854" v="49" actId="255"/>
          <ac:spMkLst>
            <pc:docMk/>
            <pc:sldMk cId="2526987250" sldId="259"/>
            <ac:spMk id="3" creationId="{DDADDA7A-64A0-734D-97AF-BBE8385DE706}"/>
          </ac:spMkLst>
        </pc:spChg>
      </pc:sldChg>
      <pc:sldChg chg="modSp">
        <pc:chgData name="Ivan Vodovozov" userId="3c6c9cd6b6abc007" providerId="LiveId" clId="{4BE29276-A169-49A8-BB24-00DA7AB73AFE}" dt="2018-04-10T18:44:54.011" v="51" actId="404"/>
        <pc:sldMkLst>
          <pc:docMk/>
          <pc:sldMk cId="1121760585" sldId="260"/>
        </pc:sldMkLst>
        <pc:spChg chg="mod">
          <ac:chgData name="Ivan Vodovozov" userId="3c6c9cd6b6abc007" providerId="LiveId" clId="{4BE29276-A169-49A8-BB24-00DA7AB73AFE}" dt="2018-04-10T18:44:54.011" v="51" actId="404"/>
          <ac:spMkLst>
            <pc:docMk/>
            <pc:sldMk cId="1121760585" sldId="260"/>
            <ac:spMk id="3" creationId="{DDADDA7A-64A0-734D-97AF-BBE8385DE706}"/>
          </ac:spMkLst>
        </pc:spChg>
      </pc:sldChg>
      <pc:sldChg chg="modSp">
        <pc:chgData name="Ivan Vodovozov" userId="3c6c9cd6b6abc007" providerId="LiveId" clId="{4BE29276-A169-49A8-BB24-00DA7AB73AFE}" dt="2018-04-10T19:44:34.604" v="589" actId="20577"/>
        <pc:sldMkLst>
          <pc:docMk/>
          <pc:sldMk cId="3841926503" sldId="261"/>
        </pc:sldMkLst>
        <pc:spChg chg="mod">
          <ac:chgData name="Ivan Vodovozov" userId="3c6c9cd6b6abc007" providerId="LiveId" clId="{4BE29276-A169-49A8-BB24-00DA7AB73AFE}" dt="2018-04-10T19:44:34.604" v="589" actId="20577"/>
          <ac:spMkLst>
            <pc:docMk/>
            <pc:sldMk cId="3841926503" sldId="261"/>
            <ac:spMk id="3" creationId="{DDADDA7A-64A0-734D-97AF-BBE8385DE706}"/>
          </ac:spMkLst>
        </pc:spChg>
      </pc:sldChg>
      <pc:sldChg chg="addSp delSp modSp">
        <pc:chgData name="Ivan Vodovozov" userId="3c6c9cd6b6abc007" providerId="LiveId" clId="{4BE29276-A169-49A8-BB24-00DA7AB73AFE}" dt="2018-04-10T19:30:12.643" v="408" actId="478"/>
        <pc:sldMkLst>
          <pc:docMk/>
          <pc:sldMk cId="2009577802" sldId="264"/>
        </pc:sldMkLst>
        <pc:picChg chg="add del mod">
          <ac:chgData name="Ivan Vodovozov" userId="3c6c9cd6b6abc007" providerId="LiveId" clId="{4BE29276-A169-49A8-BB24-00DA7AB73AFE}" dt="2018-04-10T19:30:12.643" v="408" actId="478"/>
          <ac:picMkLst>
            <pc:docMk/>
            <pc:sldMk cId="2009577802" sldId="264"/>
            <ac:picMk id="6" creationId="{7CAAAB14-364E-4C75-AE7B-08D16B8B3D90}"/>
          </ac:picMkLst>
        </pc:picChg>
      </pc:sldChg>
      <pc:sldChg chg="modSp">
        <pc:chgData name="Ivan Vodovozov" userId="3c6c9cd6b6abc007" providerId="LiveId" clId="{4BE29276-A169-49A8-BB24-00DA7AB73AFE}" dt="2018-04-10T19:40:38.739" v="492" actId="20577"/>
        <pc:sldMkLst>
          <pc:docMk/>
          <pc:sldMk cId="2006625872" sldId="267"/>
        </pc:sldMkLst>
        <pc:spChg chg="mod">
          <ac:chgData name="Ivan Vodovozov" userId="3c6c9cd6b6abc007" providerId="LiveId" clId="{4BE29276-A169-49A8-BB24-00DA7AB73AFE}" dt="2018-04-10T19:40:38.739" v="492" actId="20577"/>
          <ac:spMkLst>
            <pc:docMk/>
            <pc:sldMk cId="2006625872" sldId="267"/>
            <ac:spMk id="3" creationId="{DDADDA7A-64A0-734D-97AF-BBE8385DE706}"/>
          </ac:spMkLst>
        </pc:spChg>
      </pc:sldChg>
      <pc:sldChg chg="modSp">
        <pc:chgData name="Ivan Vodovozov" userId="3c6c9cd6b6abc007" providerId="LiveId" clId="{4BE29276-A169-49A8-BB24-00DA7AB73AFE}" dt="2018-04-10T18:44:33.949" v="48" actId="403"/>
        <pc:sldMkLst>
          <pc:docMk/>
          <pc:sldMk cId="4209292217" sldId="268"/>
        </pc:sldMkLst>
        <pc:spChg chg="mod">
          <ac:chgData name="Ivan Vodovozov" userId="3c6c9cd6b6abc007" providerId="LiveId" clId="{4BE29276-A169-49A8-BB24-00DA7AB73AFE}" dt="2018-04-10T18:44:33.949" v="48" actId="403"/>
          <ac:spMkLst>
            <pc:docMk/>
            <pc:sldMk cId="4209292217" sldId="268"/>
            <ac:spMk id="3" creationId="{DDADDA7A-64A0-734D-97AF-BBE8385DE706}"/>
          </ac:spMkLst>
        </pc:spChg>
      </pc:sldChg>
      <pc:sldChg chg="modSp">
        <pc:chgData name="Ivan Vodovozov" userId="3c6c9cd6b6abc007" providerId="LiveId" clId="{4BE29276-A169-49A8-BB24-00DA7AB73AFE}" dt="2018-04-10T18:40:52.430" v="19" actId="1076"/>
        <pc:sldMkLst>
          <pc:docMk/>
          <pc:sldMk cId="1380899443" sldId="269"/>
        </pc:sldMkLst>
        <pc:picChg chg="mod">
          <ac:chgData name="Ivan Vodovozov" userId="3c6c9cd6b6abc007" providerId="LiveId" clId="{4BE29276-A169-49A8-BB24-00DA7AB73AFE}" dt="2018-04-10T18:40:52.430" v="19" actId="1076"/>
          <ac:picMkLst>
            <pc:docMk/>
            <pc:sldMk cId="1380899443" sldId="269"/>
            <ac:picMk id="8" creationId="{5274FF72-8E6A-454D-B0D0-05608A5FDD68}"/>
          </ac:picMkLst>
        </pc:picChg>
      </pc:sldChg>
      <pc:sldChg chg="addSp delSp modSp">
        <pc:chgData name="Ivan Vodovozov" userId="3c6c9cd6b6abc007" providerId="LiveId" clId="{4BE29276-A169-49A8-BB24-00DA7AB73AFE}" dt="2018-04-10T19:40:55.498" v="493"/>
        <pc:sldMkLst>
          <pc:docMk/>
          <pc:sldMk cId="3015129445" sldId="274"/>
        </pc:sldMkLst>
        <pc:spChg chg="mod">
          <ac:chgData name="Ivan Vodovozov" userId="3c6c9cd6b6abc007" providerId="LiveId" clId="{4BE29276-A169-49A8-BB24-00DA7AB73AFE}" dt="2018-04-10T19:40:55.498" v="493"/>
          <ac:spMkLst>
            <pc:docMk/>
            <pc:sldMk cId="3015129445" sldId="274"/>
            <ac:spMk id="3" creationId="{DDADDA7A-64A0-734D-97AF-BBE8385DE706}"/>
          </ac:spMkLst>
        </pc:spChg>
        <pc:picChg chg="add del mod">
          <ac:chgData name="Ivan Vodovozov" userId="3c6c9cd6b6abc007" providerId="LiveId" clId="{4BE29276-A169-49A8-BB24-00DA7AB73AFE}" dt="2018-04-10T19:31:10.748" v="415"/>
          <ac:picMkLst>
            <pc:docMk/>
            <pc:sldMk cId="3015129445" sldId="274"/>
            <ac:picMk id="5" creationId="{EC9D1D56-A5DF-4CE5-B28D-9233DDFC462A}"/>
          </ac:picMkLst>
        </pc:picChg>
        <pc:picChg chg="add mod">
          <ac:chgData name="Ivan Vodovozov" userId="3c6c9cd6b6abc007" providerId="LiveId" clId="{4BE29276-A169-49A8-BB24-00DA7AB73AFE}" dt="2018-04-10T19:31:39.820" v="417" actId="1076"/>
          <ac:picMkLst>
            <pc:docMk/>
            <pc:sldMk cId="3015129445" sldId="274"/>
            <ac:picMk id="7" creationId="{67764C1A-B8F2-469E-ABFE-2A9A7A18F493}"/>
          </ac:picMkLst>
        </pc:picChg>
        <pc:picChg chg="del">
          <ac:chgData name="Ivan Vodovozov" userId="3c6c9cd6b6abc007" providerId="LiveId" clId="{4BE29276-A169-49A8-BB24-00DA7AB73AFE}" dt="2018-04-10T19:30:53.124" v="413" actId="478"/>
          <ac:picMkLst>
            <pc:docMk/>
            <pc:sldMk cId="3015129445" sldId="274"/>
            <ac:picMk id="14" creationId="{A85E1D19-583B-4EB4-B894-C80E45CF5640}"/>
          </ac:picMkLst>
        </pc:picChg>
      </pc:sldChg>
      <pc:sldChg chg="addSp delSp modSp">
        <pc:chgData name="Ivan Vodovozov" userId="3c6c9cd6b6abc007" providerId="LiveId" clId="{4BE29276-A169-49A8-BB24-00DA7AB73AFE}" dt="2018-04-10T19:30:29.520" v="412" actId="1076"/>
        <pc:sldMkLst>
          <pc:docMk/>
          <pc:sldMk cId="692273302" sldId="277"/>
        </pc:sldMkLst>
        <pc:spChg chg="mod">
          <ac:chgData name="Ivan Vodovozov" userId="3c6c9cd6b6abc007" providerId="LiveId" clId="{4BE29276-A169-49A8-BB24-00DA7AB73AFE}" dt="2018-04-10T18:46:12.590" v="75" actId="27636"/>
          <ac:spMkLst>
            <pc:docMk/>
            <pc:sldMk cId="692273302" sldId="277"/>
            <ac:spMk id="3" creationId="{DDADDA7A-64A0-734D-97AF-BBE8385DE706}"/>
          </ac:spMkLst>
        </pc:spChg>
        <pc:picChg chg="del">
          <ac:chgData name="Ivan Vodovozov" userId="3c6c9cd6b6abc007" providerId="LiveId" clId="{4BE29276-A169-49A8-BB24-00DA7AB73AFE}" dt="2018-04-10T19:30:20.707" v="409" actId="478"/>
          <ac:picMkLst>
            <pc:docMk/>
            <pc:sldMk cId="692273302" sldId="277"/>
            <ac:picMk id="4" creationId="{52042921-91E4-4C97-AE67-BB1E2A7DFA3A}"/>
          </ac:picMkLst>
        </pc:picChg>
        <pc:picChg chg="add mod">
          <ac:chgData name="Ivan Vodovozov" userId="3c6c9cd6b6abc007" providerId="LiveId" clId="{4BE29276-A169-49A8-BB24-00DA7AB73AFE}" dt="2018-04-10T19:30:29.520" v="412" actId="1076"/>
          <ac:picMkLst>
            <pc:docMk/>
            <pc:sldMk cId="692273302" sldId="277"/>
            <ac:picMk id="5" creationId="{3F86AF59-4D59-4E53-8749-09F10F980497}"/>
          </ac:picMkLst>
        </pc:picChg>
      </pc:sldChg>
      <pc:sldChg chg="addSp delSp modSp">
        <pc:chgData name="Ivan Vodovozov" userId="3c6c9cd6b6abc007" providerId="LiveId" clId="{4BE29276-A169-49A8-BB24-00DA7AB73AFE}" dt="2018-04-10T19:32:07.330" v="421" actId="1076"/>
        <pc:sldMkLst>
          <pc:docMk/>
          <pc:sldMk cId="3549621358" sldId="278"/>
        </pc:sldMkLst>
        <pc:spChg chg="mod">
          <ac:chgData name="Ivan Vodovozov" userId="3c6c9cd6b6abc007" providerId="LiveId" clId="{4BE29276-A169-49A8-BB24-00DA7AB73AFE}" dt="2018-04-10T18:47:03.974" v="83" actId="6549"/>
          <ac:spMkLst>
            <pc:docMk/>
            <pc:sldMk cId="3549621358" sldId="278"/>
            <ac:spMk id="3" creationId="{DDADDA7A-64A0-734D-97AF-BBE8385DE706}"/>
          </ac:spMkLst>
        </pc:spChg>
        <pc:picChg chg="del mod">
          <ac:chgData name="Ivan Vodovozov" userId="3c6c9cd6b6abc007" providerId="LiveId" clId="{4BE29276-A169-49A8-BB24-00DA7AB73AFE}" dt="2018-04-10T19:31:53.306" v="418" actId="478"/>
          <ac:picMkLst>
            <pc:docMk/>
            <pc:sldMk cId="3549621358" sldId="278"/>
            <ac:picMk id="5" creationId="{89E7CB18-48CB-4204-A7E3-8CCE05A91006}"/>
          </ac:picMkLst>
        </pc:picChg>
        <pc:picChg chg="add mod">
          <ac:chgData name="Ivan Vodovozov" userId="3c6c9cd6b6abc007" providerId="LiveId" clId="{4BE29276-A169-49A8-BB24-00DA7AB73AFE}" dt="2018-04-10T19:32:07.330" v="421" actId="1076"/>
          <ac:picMkLst>
            <pc:docMk/>
            <pc:sldMk cId="3549621358" sldId="278"/>
            <ac:picMk id="6" creationId="{F11FB118-19C1-45A3-94AF-780B0C05D306}"/>
          </ac:picMkLst>
        </pc:picChg>
      </pc:sldChg>
      <pc:sldChg chg="addSp modSp">
        <pc:chgData name="Ivan Vodovozov" userId="3c6c9cd6b6abc007" providerId="LiveId" clId="{4BE29276-A169-49A8-BB24-00DA7AB73AFE}" dt="2018-04-10T18:43:12.482" v="33" actId="1076"/>
        <pc:sldMkLst>
          <pc:docMk/>
          <pc:sldMk cId="4217840282" sldId="279"/>
        </pc:sldMkLst>
        <pc:picChg chg="add mod">
          <ac:chgData name="Ivan Vodovozov" userId="3c6c9cd6b6abc007" providerId="LiveId" clId="{4BE29276-A169-49A8-BB24-00DA7AB73AFE}" dt="2018-04-10T18:42:28.875" v="24" actId="1076"/>
          <ac:picMkLst>
            <pc:docMk/>
            <pc:sldMk cId="4217840282" sldId="279"/>
            <ac:picMk id="4" creationId="{475FA59A-9B89-4D13-ACB4-D4C1321F3050}"/>
          </ac:picMkLst>
        </pc:picChg>
        <pc:picChg chg="add mod">
          <ac:chgData name="Ivan Vodovozov" userId="3c6c9cd6b6abc007" providerId="LiveId" clId="{4BE29276-A169-49A8-BB24-00DA7AB73AFE}" dt="2018-04-10T18:43:12.482" v="33" actId="1076"/>
          <ac:picMkLst>
            <pc:docMk/>
            <pc:sldMk cId="4217840282" sldId="279"/>
            <ac:picMk id="5" creationId="{7FD455DA-F3AB-46E2-8559-853F88115BC6}"/>
          </ac:picMkLst>
        </pc:picChg>
      </pc:sldChg>
      <pc:sldChg chg="addSp modSp">
        <pc:chgData name="Ivan Vodovozov" userId="3c6c9cd6b6abc007" providerId="LiveId" clId="{4BE29276-A169-49A8-BB24-00DA7AB73AFE}" dt="2018-04-10T18:43:54.905" v="38" actId="1076"/>
        <pc:sldMkLst>
          <pc:docMk/>
          <pc:sldMk cId="1211155075" sldId="280"/>
        </pc:sldMkLst>
        <pc:picChg chg="add mod">
          <ac:chgData name="Ivan Vodovozov" userId="3c6c9cd6b6abc007" providerId="LiveId" clId="{4BE29276-A169-49A8-BB24-00DA7AB73AFE}" dt="2018-04-10T18:43:40.799" v="35" actId="1076"/>
          <ac:picMkLst>
            <pc:docMk/>
            <pc:sldMk cId="1211155075" sldId="280"/>
            <ac:picMk id="4" creationId="{2CD19D1A-862B-4501-8898-47D9AF343470}"/>
          </ac:picMkLst>
        </pc:picChg>
        <pc:picChg chg="add mod">
          <ac:chgData name="Ivan Vodovozov" userId="3c6c9cd6b6abc007" providerId="LiveId" clId="{4BE29276-A169-49A8-BB24-00DA7AB73AFE}" dt="2018-04-10T18:43:54.905" v="38" actId="1076"/>
          <ac:picMkLst>
            <pc:docMk/>
            <pc:sldMk cId="1211155075" sldId="280"/>
            <ac:picMk id="5" creationId="{CDE4267F-7F21-41D2-A36D-EAD658CD7AC8}"/>
          </ac:picMkLst>
        </pc:picChg>
      </pc:sldChg>
      <pc:sldChg chg="addSp modSp">
        <pc:chgData name="Ivan Vodovozov" userId="3c6c9cd6b6abc007" providerId="LiveId" clId="{4BE29276-A169-49A8-BB24-00DA7AB73AFE}" dt="2018-04-10T18:41:11.144" v="21" actId="1076"/>
        <pc:sldMkLst>
          <pc:docMk/>
          <pc:sldMk cId="3451342980" sldId="281"/>
        </pc:sldMkLst>
        <pc:picChg chg="add mod">
          <ac:chgData name="Ivan Vodovozov" userId="3c6c9cd6b6abc007" providerId="LiveId" clId="{4BE29276-A169-49A8-BB24-00DA7AB73AFE}" dt="2018-04-10T18:41:11.144" v="21" actId="1076"/>
          <ac:picMkLst>
            <pc:docMk/>
            <pc:sldMk cId="3451342980" sldId="281"/>
            <ac:picMk id="4" creationId="{5A6A7853-CC29-4B34-BF2D-E80094B7A7B0}"/>
          </ac:picMkLst>
        </pc:picChg>
      </pc:sldChg>
      <pc:sldChg chg="addSp delSp modSp">
        <pc:chgData name="Ivan Vodovozov" userId="3c6c9cd6b6abc007" providerId="LiveId" clId="{4BE29276-A169-49A8-BB24-00DA7AB73AFE}" dt="2018-04-10T19:35:11.730" v="461" actId="1037"/>
        <pc:sldMkLst>
          <pc:docMk/>
          <pc:sldMk cId="880375463" sldId="283"/>
        </pc:sldMkLst>
        <pc:spChg chg="del mod">
          <ac:chgData name="Ivan Vodovozov" userId="3c6c9cd6b6abc007" providerId="LiveId" clId="{4BE29276-A169-49A8-BB24-00DA7AB73AFE}" dt="2018-04-10T18:50:02.725" v="112" actId="478"/>
          <ac:spMkLst>
            <pc:docMk/>
            <pc:sldMk cId="880375463" sldId="283"/>
            <ac:spMk id="3" creationId="{DDADDA7A-64A0-734D-97AF-BBE8385DE706}"/>
          </ac:spMkLst>
        </pc:spChg>
        <pc:spChg chg="add del mod">
          <ac:chgData name="Ivan Vodovozov" userId="3c6c9cd6b6abc007" providerId="LiveId" clId="{4BE29276-A169-49A8-BB24-00DA7AB73AFE}" dt="2018-04-10T18:49:37.916" v="107" actId="1037"/>
          <ac:spMkLst>
            <pc:docMk/>
            <pc:sldMk cId="880375463" sldId="283"/>
            <ac:spMk id="7" creationId="{F3BD10EB-FFFB-4392-AC29-309DFE0E19C2}"/>
          </ac:spMkLst>
        </pc:spChg>
        <pc:spChg chg="add mod">
          <ac:chgData name="Ivan Vodovozov" userId="3c6c9cd6b6abc007" providerId="LiveId" clId="{4BE29276-A169-49A8-BB24-00DA7AB73AFE}" dt="2018-04-10T19:15:07.180" v="405" actId="27636"/>
          <ac:spMkLst>
            <pc:docMk/>
            <pc:sldMk cId="880375463" sldId="283"/>
            <ac:spMk id="9" creationId="{A4FD6A49-B689-4D92-9EF6-2F967CFCC4BF}"/>
          </ac:spMkLst>
        </pc:spChg>
        <pc:picChg chg="add del mod">
          <ac:chgData name="Ivan Vodovozov" userId="3c6c9cd6b6abc007" providerId="LiveId" clId="{4BE29276-A169-49A8-BB24-00DA7AB73AFE}" dt="2018-04-10T19:34:37.751" v="438" actId="478"/>
          <ac:picMkLst>
            <pc:docMk/>
            <pc:sldMk cId="880375463" sldId="283"/>
            <ac:picMk id="5" creationId="{3BEF1F82-C341-4C62-AA55-1836246ED682}"/>
          </ac:picMkLst>
        </pc:picChg>
        <pc:picChg chg="del mod">
          <ac:chgData name="Ivan Vodovozov" userId="3c6c9cd6b6abc007" providerId="LiveId" clId="{4BE29276-A169-49A8-BB24-00DA7AB73AFE}" dt="2018-04-10T19:34:36.891" v="437" actId="478"/>
          <ac:picMkLst>
            <pc:docMk/>
            <pc:sldMk cId="880375463" sldId="283"/>
            <ac:picMk id="6" creationId="{A322525C-0CFF-454F-A429-A1BDA2E9E50A}"/>
          </ac:picMkLst>
        </pc:picChg>
        <pc:picChg chg="del">
          <ac:chgData name="Ivan Vodovozov" userId="3c6c9cd6b6abc007" providerId="LiveId" clId="{4BE29276-A169-49A8-BB24-00DA7AB73AFE}" dt="2018-04-10T19:10:52.056" v="138" actId="478"/>
          <ac:picMkLst>
            <pc:docMk/>
            <pc:sldMk cId="880375463" sldId="283"/>
            <ac:picMk id="8" creationId="{974D2C00-CCBA-4816-AC37-39EA0D2E5D80}"/>
          </ac:picMkLst>
        </pc:picChg>
        <pc:picChg chg="add mod">
          <ac:chgData name="Ivan Vodovozov" userId="3c6c9cd6b6abc007" providerId="LiveId" clId="{4BE29276-A169-49A8-BB24-00DA7AB73AFE}" dt="2018-04-10T19:34:52.783" v="442" actId="14100"/>
          <ac:picMkLst>
            <pc:docMk/>
            <pc:sldMk cId="880375463" sldId="283"/>
            <ac:picMk id="11" creationId="{56B54430-56A6-4553-AD0A-30B96C4757F9}"/>
          </ac:picMkLst>
        </pc:picChg>
        <pc:picChg chg="add mod">
          <ac:chgData name="Ivan Vodovozov" userId="3c6c9cd6b6abc007" providerId="LiveId" clId="{4BE29276-A169-49A8-BB24-00DA7AB73AFE}" dt="2018-04-10T19:35:11.730" v="461" actId="1037"/>
          <ac:picMkLst>
            <pc:docMk/>
            <pc:sldMk cId="880375463" sldId="283"/>
            <ac:picMk id="13" creationId="{766452B8-2AC9-4979-97CF-F1C4BB88749A}"/>
          </ac:picMkLst>
        </pc:picChg>
      </pc:sldChg>
      <pc:sldChg chg="modSp del ord">
        <pc:chgData name="Ivan Vodovozov" userId="3c6c9cd6b6abc007" providerId="LiveId" clId="{4BE29276-A169-49A8-BB24-00DA7AB73AFE}" dt="2018-04-10T19:02:37.016" v="127" actId="2696"/>
        <pc:sldMkLst>
          <pc:docMk/>
          <pc:sldMk cId="1970825830" sldId="284"/>
        </pc:sldMkLst>
        <pc:spChg chg="mod">
          <ac:chgData name="Ivan Vodovozov" userId="3c6c9cd6b6abc007" providerId="LiveId" clId="{4BE29276-A169-49A8-BB24-00DA7AB73AFE}" dt="2018-04-10T18:48:39.482" v="102" actId="20577"/>
          <ac:spMkLst>
            <pc:docMk/>
            <pc:sldMk cId="1970825830" sldId="284"/>
            <ac:spMk id="3" creationId="{DDADDA7A-64A0-734D-97AF-BBE8385DE706}"/>
          </ac:spMkLst>
        </pc:spChg>
      </pc:sldChg>
      <pc:sldChg chg="addSp delSp modSp">
        <pc:chgData name="Ivan Vodovozov" userId="3c6c9cd6b6abc007" providerId="LiveId" clId="{4BE29276-A169-49A8-BB24-00DA7AB73AFE}" dt="2018-04-10T19:33:50.817" v="432" actId="14100"/>
        <pc:sldMkLst>
          <pc:docMk/>
          <pc:sldMk cId="2487493023" sldId="285"/>
        </pc:sldMkLst>
        <pc:spChg chg="mod">
          <ac:chgData name="Ivan Vodovozov" userId="3c6c9cd6b6abc007" providerId="LiveId" clId="{4BE29276-A169-49A8-BB24-00DA7AB73AFE}" dt="2018-04-10T19:04:11.148" v="135" actId="20577"/>
          <ac:spMkLst>
            <pc:docMk/>
            <pc:sldMk cId="2487493023" sldId="285"/>
            <ac:spMk id="3" creationId="{DDADDA7A-64A0-734D-97AF-BBE8385DE706}"/>
          </ac:spMkLst>
        </pc:spChg>
        <pc:picChg chg="add del mod">
          <ac:chgData name="Ivan Vodovozov" userId="3c6c9cd6b6abc007" providerId="LiveId" clId="{4BE29276-A169-49A8-BB24-00DA7AB73AFE}" dt="2018-04-10T19:03:17.769" v="128" actId="478"/>
          <ac:picMkLst>
            <pc:docMk/>
            <pc:sldMk cId="2487493023" sldId="285"/>
            <ac:picMk id="5" creationId="{E28C3554-A15F-4DA2-8324-EB6D214E5799}"/>
          </ac:picMkLst>
        </pc:picChg>
        <pc:picChg chg="del">
          <ac:chgData name="Ivan Vodovozov" userId="3c6c9cd6b6abc007" providerId="LiveId" clId="{4BE29276-A169-49A8-BB24-00DA7AB73AFE}" dt="2018-04-10T19:01:48.921" v="123" actId="478"/>
          <ac:picMkLst>
            <pc:docMk/>
            <pc:sldMk cId="2487493023" sldId="285"/>
            <ac:picMk id="6" creationId="{C6DB9199-8973-42E5-B795-1BC14A77C03E}"/>
          </ac:picMkLst>
        </pc:picChg>
        <pc:picChg chg="add del mod">
          <ac:chgData name="Ivan Vodovozov" userId="3c6c9cd6b6abc007" providerId="LiveId" clId="{4BE29276-A169-49A8-BB24-00DA7AB73AFE}" dt="2018-04-10T19:32:54.792" v="423" actId="478"/>
          <ac:picMkLst>
            <pc:docMk/>
            <pc:sldMk cId="2487493023" sldId="285"/>
            <ac:picMk id="8" creationId="{A65AE7FF-91D5-4421-8747-6E067FC011C0}"/>
          </ac:picMkLst>
        </pc:picChg>
        <pc:picChg chg="add del mod">
          <ac:chgData name="Ivan Vodovozov" userId="3c6c9cd6b6abc007" providerId="LiveId" clId="{4BE29276-A169-49A8-BB24-00DA7AB73AFE}" dt="2018-04-10T19:33:09.419" v="426" actId="478"/>
          <ac:picMkLst>
            <pc:docMk/>
            <pc:sldMk cId="2487493023" sldId="285"/>
            <ac:picMk id="10" creationId="{898F587C-5A8A-4366-A113-5774BD3D28AE}"/>
          </ac:picMkLst>
        </pc:picChg>
        <pc:picChg chg="add mod">
          <ac:chgData name="Ivan Vodovozov" userId="3c6c9cd6b6abc007" providerId="LiveId" clId="{4BE29276-A169-49A8-BB24-00DA7AB73AFE}" dt="2018-04-10T19:33:50.817" v="432" actId="14100"/>
          <ac:picMkLst>
            <pc:docMk/>
            <pc:sldMk cId="2487493023" sldId="285"/>
            <ac:picMk id="12" creationId="{9C2903EC-7F12-48D3-A9C7-D26F5DD86279}"/>
          </ac:picMkLst>
        </pc:picChg>
      </pc:sldChg>
      <pc:sldChg chg="addSp delSp modSp">
        <pc:chgData name="Ivan Vodovozov" userId="3c6c9cd6b6abc007" providerId="LiveId" clId="{4BE29276-A169-49A8-BB24-00DA7AB73AFE}" dt="2018-04-10T19:35:33.836" v="464" actId="1076"/>
        <pc:sldMkLst>
          <pc:docMk/>
          <pc:sldMk cId="2976393324" sldId="286"/>
        </pc:sldMkLst>
        <pc:picChg chg="add mod">
          <ac:chgData name="Ivan Vodovozov" userId="3c6c9cd6b6abc007" providerId="LiveId" clId="{4BE29276-A169-49A8-BB24-00DA7AB73AFE}" dt="2018-04-10T19:35:33.836" v="464" actId="1076"/>
          <ac:picMkLst>
            <pc:docMk/>
            <pc:sldMk cId="2976393324" sldId="286"/>
            <ac:picMk id="5" creationId="{A30D7F33-D827-4768-8570-C281CEA68D72}"/>
          </ac:picMkLst>
        </pc:picChg>
        <pc:picChg chg="del">
          <ac:chgData name="Ivan Vodovozov" userId="3c6c9cd6b6abc007" providerId="LiveId" clId="{4BE29276-A169-49A8-BB24-00DA7AB73AFE}" dt="2018-04-10T19:35:20.825" v="462" actId="478"/>
          <ac:picMkLst>
            <pc:docMk/>
            <pc:sldMk cId="2976393324" sldId="286"/>
            <ac:picMk id="9" creationId="{AA3F57D9-0AA4-48B7-9ED2-105A14B3EEA0}"/>
          </ac:picMkLst>
        </pc:picChg>
      </pc:sldChg>
      <pc:sldChg chg="addSp delSp modSp">
        <pc:chgData name="Ivan Vodovozov" userId="3c6c9cd6b6abc007" providerId="LiveId" clId="{4BE29276-A169-49A8-BB24-00DA7AB73AFE}" dt="2018-04-10T19:37:25.758" v="482"/>
        <pc:sldMkLst>
          <pc:docMk/>
          <pc:sldMk cId="3495574665" sldId="287"/>
        </pc:sldMkLst>
        <pc:spChg chg="del mod">
          <ac:chgData name="Ivan Vodovozov" userId="3c6c9cd6b6abc007" providerId="LiveId" clId="{4BE29276-A169-49A8-BB24-00DA7AB73AFE}" dt="2018-04-10T19:37:22.570" v="481" actId="478"/>
          <ac:spMkLst>
            <pc:docMk/>
            <pc:sldMk cId="3495574665" sldId="287"/>
            <ac:spMk id="3" creationId="{DDADDA7A-64A0-734D-97AF-BBE8385DE706}"/>
          </ac:spMkLst>
        </pc:spChg>
        <pc:spChg chg="add mod">
          <ac:chgData name="Ivan Vodovozov" userId="3c6c9cd6b6abc007" providerId="LiveId" clId="{4BE29276-A169-49A8-BB24-00DA7AB73AFE}" dt="2018-04-10T19:37:25.758" v="482"/>
          <ac:spMkLst>
            <pc:docMk/>
            <pc:sldMk cId="3495574665" sldId="287"/>
            <ac:spMk id="10" creationId="{1D60B33D-539F-43A7-9A55-A5F8AB7641C0}"/>
          </ac:spMkLst>
        </pc:spChg>
        <pc:picChg chg="del">
          <ac:chgData name="Ivan Vodovozov" userId="3c6c9cd6b6abc007" providerId="LiveId" clId="{4BE29276-A169-49A8-BB24-00DA7AB73AFE}" dt="2018-04-10T19:36:01.439" v="468" actId="478"/>
          <ac:picMkLst>
            <pc:docMk/>
            <pc:sldMk cId="3495574665" sldId="287"/>
            <ac:picMk id="5" creationId="{C88862F1-F53E-4189-8259-2C210692A6AD}"/>
          </ac:picMkLst>
        </pc:picChg>
        <pc:picChg chg="add mod">
          <ac:chgData name="Ivan Vodovozov" userId="3c6c9cd6b6abc007" providerId="LiveId" clId="{4BE29276-A169-49A8-BB24-00DA7AB73AFE}" dt="2018-04-10T19:36:41.625" v="476" actId="1076"/>
          <ac:picMkLst>
            <pc:docMk/>
            <pc:sldMk cId="3495574665" sldId="287"/>
            <ac:picMk id="6" creationId="{8CCA67BD-A39B-485D-9EBA-55E4ACB4C483}"/>
          </ac:picMkLst>
        </pc:picChg>
        <pc:picChg chg="add mod">
          <ac:chgData name="Ivan Vodovozov" userId="3c6c9cd6b6abc007" providerId="LiveId" clId="{4BE29276-A169-49A8-BB24-00DA7AB73AFE}" dt="2018-04-10T19:36:46.172" v="477" actId="1076"/>
          <ac:picMkLst>
            <pc:docMk/>
            <pc:sldMk cId="3495574665" sldId="287"/>
            <ac:picMk id="8" creationId="{3F08B26F-1D47-415D-A22B-172FD3862542}"/>
          </ac:picMkLst>
        </pc:picChg>
        <pc:picChg chg="del">
          <ac:chgData name="Ivan Vodovozov" userId="3c6c9cd6b6abc007" providerId="LiveId" clId="{4BE29276-A169-49A8-BB24-00DA7AB73AFE}" dt="2018-04-10T19:36:03.722" v="469" actId="478"/>
          <ac:picMkLst>
            <pc:docMk/>
            <pc:sldMk cId="3495574665" sldId="287"/>
            <ac:picMk id="9" creationId="{7B7F6792-535E-4665-A089-222A3D924237}"/>
          </ac:picMkLst>
        </pc:picChg>
      </pc:sldChg>
      <pc:sldChg chg="addSp delSp modSp">
        <pc:chgData name="Ivan Vodovozov" userId="3c6c9cd6b6abc007" providerId="LiveId" clId="{4BE29276-A169-49A8-BB24-00DA7AB73AFE}" dt="2018-04-10T19:35:55.297" v="467" actId="1076"/>
        <pc:sldMkLst>
          <pc:docMk/>
          <pc:sldMk cId="2645264384" sldId="288"/>
        </pc:sldMkLst>
        <pc:picChg chg="del">
          <ac:chgData name="Ivan Vodovozov" userId="3c6c9cd6b6abc007" providerId="LiveId" clId="{4BE29276-A169-49A8-BB24-00DA7AB73AFE}" dt="2018-04-10T19:35:44.737" v="465" actId="478"/>
          <ac:picMkLst>
            <pc:docMk/>
            <pc:sldMk cId="2645264384" sldId="288"/>
            <ac:picMk id="5" creationId="{3F4CBF2B-DBE4-4A46-A947-0D886468B0CC}"/>
          </ac:picMkLst>
        </pc:picChg>
        <pc:picChg chg="add mod">
          <ac:chgData name="Ivan Vodovozov" userId="3c6c9cd6b6abc007" providerId="LiveId" clId="{4BE29276-A169-49A8-BB24-00DA7AB73AFE}" dt="2018-04-10T19:35:55.297" v="467" actId="1076"/>
          <ac:picMkLst>
            <pc:docMk/>
            <pc:sldMk cId="2645264384" sldId="288"/>
            <ac:picMk id="6" creationId="{DED2D7FE-64E6-4EFC-A62D-FC62C618ACEB}"/>
          </ac:picMkLst>
        </pc:picChg>
      </pc:sldChg>
      <pc:sldChg chg="addSp delSp modSp add">
        <pc:chgData name="Ivan Vodovozov" userId="3c6c9cd6b6abc007" providerId="LiveId" clId="{4BE29276-A169-49A8-BB24-00DA7AB73AFE}" dt="2018-04-10T19:34:18.566" v="436" actId="1076"/>
        <pc:sldMkLst>
          <pc:docMk/>
          <pc:sldMk cId="2130027285" sldId="289"/>
        </pc:sldMkLst>
        <pc:picChg chg="add del mod">
          <ac:chgData name="Ivan Vodovozov" userId="3c6c9cd6b6abc007" providerId="LiveId" clId="{4BE29276-A169-49A8-BB24-00DA7AB73AFE}" dt="2018-04-10T19:34:01.405" v="433" actId="478"/>
          <ac:picMkLst>
            <pc:docMk/>
            <pc:sldMk cId="2130027285" sldId="289"/>
            <ac:picMk id="5" creationId="{7874862B-7FD5-4539-AB34-8939DEE81C60}"/>
          </ac:picMkLst>
        </pc:picChg>
        <pc:picChg chg="del">
          <ac:chgData name="Ivan Vodovozov" userId="3c6c9cd6b6abc007" providerId="LiveId" clId="{4BE29276-A169-49A8-BB24-00DA7AB73AFE}" dt="2018-04-10T18:54:36.257" v="118" actId="478"/>
          <ac:picMkLst>
            <pc:docMk/>
            <pc:sldMk cId="2130027285" sldId="289"/>
            <ac:picMk id="6" creationId="{C6DB9199-8973-42E5-B795-1BC14A77C03E}"/>
          </ac:picMkLst>
        </pc:picChg>
        <pc:picChg chg="add mod">
          <ac:chgData name="Ivan Vodovozov" userId="3c6c9cd6b6abc007" providerId="LiveId" clId="{4BE29276-A169-49A8-BB24-00DA7AB73AFE}" dt="2018-04-10T19:34:18.566" v="436" actId="1076"/>
          <ac:picMkLst>
            <pc:docMk/>
            <pc:sldMk cId="2130027285" sldId="289"/>
            <ac:picMk id="8" creationId="{9F7E8687-1425-42D1-B49E-2B276F2FBD0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78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85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0772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860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11381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579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930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695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50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823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90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16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81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637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90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870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D0EEB-FD38-B74A-ACB6-554269AE6A2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0C4C4C3-F10F-D948-B09F-CBB9B11E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073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mdbapi.com/" TargetMode="External"/><Relationship Id="rId2" Type="http://schemas.openxmlformats.org/officeDocument/2006/relationships/hyperlink" Target="https://www.kaggle.com/tmdb/tmdb-movie-metadata/data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6C336-BAE8-834E-BB3D-B0A28F8AC3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178" y="1147235"/>
            <a:ext cx="9072562" cy="1646302"/>
          </a:xfrm>
        </p:spPr>
        <p:txBody>
          <a:bodyPr/>
          <a:lstStyle/>
          <a:p>
            <a:r>
              <a:rPr lang="en-US" sz="6000" b="1" dirty="0">
                <a:solidFill>
                  <a:schemeClr val="tx1"/>
                </a:solidFill>
              </a:rPr>
              <a:t>MOVIES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C67F4E-322F-AB4B-93BC-4433A7672D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2780" y="3379318"/>
            <a:ext cx="7766936" cy="3278657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solidFill>
                  <a:schemeClr val="tx1"/>
                </a:solidFill>
              </a:rPr>
              <a:t>Created By: </a:t>
            </a:r>
            <a:r>
              <a:rPr lang="en-US" sz="3600" b="1" dirty="0">
                <a:solidFill>
                  <a:schemeClr val="accent2"/>
                </a:solidFill>
              </a:rPr>
              <a:t>GREEN ANACONDA TEAM </a:t>
            </a:r>
          </a:p>
          <a:p>
            <a:pPr algn="ctr"/>
            <a:endParaRPr lang="en-US" sz="2400" dirty="0"/>
          </a:p>
          <a:p>
            <a:pPr algn="ctr"/>
            <a:r>
              <a:rPr lang="en-US" sz="2800" dirty="0">
                <a:solidFill>
                  <a:schemeClr val="tx1"/>
                </a:solidFill>
              </a:rPr>
              <a:t>Team Members: Austin </a:t>
            </a:r>
            <a:r>
              <a:rPr lang="en-US" sz="2800" dirty="0" err="1">
                <a:solidFill>
                  <a:schemeClr val="tx1"/>
                </a:solidFill>
              </a:rPr>
              <a:t>Kegarise</a:t>
            </a:r>
            <a:r>
              <a:rPr lang="en-US" sz="2800" dirty="0">
                <a:solidFill>
                  <a:schemeClr val="tx1"/>
                </a:solidFill>
              </a:rPr>
              <a:t>, Craig </a:t>
            </a:r>
            <a:r>
              <a:rPr lang="en-US" sz="2800" dirty="0" err="1">
                <a:solidFill>
                  <a:schemeClr val="tx1"/>
                </a:solidFill>
              </a:rPr>
              <a:t>Topham</a:t>
            </a:r>
            <a:r>
              <a:rPr lang="en-US" sz="2800" dirty="0">
                <a:solidFill>
                  <a:schemeClr val="tx1"/>
                </a:solidFill>
              </a:rPr>
              <a:t>,    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</a:rPr>
              <a:t>                     </a:t>
            </a:r>
            <a:r>
              <a:rPr lang="en-US" sz="2800" dirty="0" err="1">
                <a:solidFill>
                  <a:schemeClr val="tx1"/>
                </a:solidFill>
              </a:rPr>
              <a:t>Temi</a:t>
            </a:r>
            <a:r>
              <a:rPr lang="en-US" sz="2800" dirty="0">
                <a:solidFill>
                  <a:schemeClr val="tx1"/>
                </a:solidFill>
              </a:rPr>
              <a:t> Jegede, Ivan </a:t>
            </a:r>
            <a:r>
              <a:rPr lang="en-US" sz="2800" dirty="0" err="1">
                <a:solidFill>
                  <a:schemeClr val="tx1"/>
                </a:solidFill>
              </a:rPr>
              <a:t>Vodovozov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</a:p>
          <a:p>
            <a:pPr algn="l"/>
            <a:endParaRPr lang="en-US" sz="2800" dirty="0">
              <a:solidFill>
                <a:schemeClr val="tx1"/>
              </a:solidFill>
            </a:endParaRP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Date: April 10</a:t>
            </a:r>
            <a:r>
              <a:rPr lang="en-US" sz="2800" baseline="30000" dirty="0">
                <a:solidFill>
                  <a:schemeClr val="tx1"/>
                </a:solidFill>
              </a:rPr>
              <a:t>th</a:t>
            </a:r>
            <a:r>
              <a:rPr lang="en-US" sz="2800" dirty="0">
                <a:solidFill>
                  <a:schemeClr val="tx1"/>
                </a:solidFill>
              </a:rPr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1715740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Major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68402"/>
            <a:ext cx="9681855" cy="12675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Between 1910 – 1980, the number of movies released were low (generally below 25 counts). Year 1980 – 2017 saw the highest increase in movie releases, going from 25 to </a:t>
            </a:r>
            <a:r>
              <a:rPr lang="en-US" dirty="0" err="1"/>
              <a:t>apprx</a:t>
            </a:r>
            <a:r>
              <a:rPr lang="en-US" dirty="0"/>
              <a:t>. 250 counts, with the sharpest rise occurring between 1990 – 2000.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86AF59-4D59-4E53-8749-09F10F9804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15" r="8913" b="5571"/>
          <a:stretch/>
        </p:blipFill>
        <p:spPr>
          <a:xfrm>
            <a:off x="1481914" y="2253600"/>
            <a:ext cx="6021821" cy="413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273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12371"/>
            <a:ext cx="8862593" cy="609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Do the amount of box office revenues represent the quality of movies, based on </a:t>
            </a:r>
            <a:r>
              <a:rPr lang="en-US" dirty="0" err="1"/>
              <a:t>avg</a:t>
            </a:r>
            <a:r>
              <a:rPr lang="en-US" dirty="0"/>
              <a:t> viewer votes?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764C1A-B8F2-469E-ABFE-2A9A7A18F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1953700"/>
            <a:ext cx="8528321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129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Major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5" y="1012372"/>
            <a:ext cx="9211384" cy="22963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The higher the box office revenues, less likely the movie is estimated low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On the other hand, the vote does not necessarily increase with increase of movie revenues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Revenue does not indicate the quality of a movie. Movies with low revenues are estimated as high as do the movies with high revenues. This is so for recent movies and movies released in the past.</a:t>
            </a:r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1FB118-19C1-45A3-94AF-780B0C05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927019"/>
            <a:ext cx="8764959" cy="343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621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12371"/>
            <a:ext cx="8862593" cy="609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effect does the amount of movies’ budget have on box office revenues and on </a:t>
            </a:r>
            <a:r>
              <a:rPr lang="en-US" dirty="0" err="1"/>
              <a:t>avg</a:t>
            </a:r>
            <a:r>
              <a:rPr lang="en-US" dirty="0"/>
              <a:t> viewer vote?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C2903EC-7F12-48D3-A9C7-D26F5DD86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490" y="1773475"/>
            <a:ext cx="6864110" cy="508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93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12371"/>
            <a:ext cx="8862593" cy="609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effect does the amount of movies’ budget have on box office revenues and on </a:t>
            </a:r>
            <a:r>
              <a:rPr lang="en-US" dirty="0" err="1"/>
              <a:t>avg</a:t>
            </a:r>
            <a:r>
              <a:rPr lang="en-US" dirty="0"/>
              <a:t> viewer vote?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7E8687-1425-42D1-B49E-2B276F2FB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10" y="2229436"/>
            <a:ext cx="9453116" cy="370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27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Major Findings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FD6A49-B689-4D92-9EF6-2F967CFCC4BF}"/>
              </a:ext>
            </a:extLst>
          </p:cNvPr>
          <p:cNvSpPr txBox="1">
            <a:spLocks/>
          </p:cNvSpPr>
          <p:nvPr/>
        </p:nvSpPr>
        <p:spPr>
          <a:xfrm>
            <a:off x="677333" y="1012371"/>
            <a:ext cx="8862593" cy="1815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Film revenues do have considerable linear dependency on budgets, although the variance is high and thus budgets are not the only determining factor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Higher movies budget tends to narrow the vote range. Movies with lower budgets have votes varying significantly. This is observed especially for more recent movies (previous slide)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B54430-56A6-4553-AD0A-30B96C475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13" y="3086764"/>
            <a:ext cx="3778583" cy="37785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66452B8-2AC9-4979-97CF-F1C4BB887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996" y="3086764"/>
            <a:ext cx="3778583" cy="377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375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12371"/>
            <a:ext cx="8862593" cy="609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do starring actors’ popularity impact box office revenues and </a:t>
            </a:r>
            <a:r>
              <a:rPr lang="en-US" dirty="0" err="1"/>
              <a:t>avg</a:t>
            </a:r>
            <a:r>
              <a:rPr lang="en-US" dirty="0"/>
              <a:t> viewer vote?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0D7F33-D827-4768-8570-C281CEA68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4846"/>
            <a:ext cx="8528321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393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12371"/>
            <a:ext cx="8862593" cy="609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do starring actors’ popularity impact box office revenues and </a:t>
            </a:r>
            <a:r>
              <a:rPr lang="en-US" dirty="0" err="1"/>
              <a:t>avg</a:t>
            </a:r>
            <a:r>
              <a:rPr lang="en-US" dirty="0"/>
              <a:t> viewer vote?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D2D7FE-64E6-4EFC-A62D-FC62C618A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071904"/>
            <a:ext cx="8528321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64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Major Findings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CA67BD-A39B-485D-9EBA-55E4ACB4C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659" y="2185899"/>
            <a:ext cx="4572009" cy="45720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F08B26F-1D47-415D-A22B-172FD3862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0386" y="2185899"/>
            <a:ext cx="4572009" cy="4572009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D60B33D-539F-43A7-9A55-A5F8AB7641C0}"/>
              </a:ext>
            </a:extLst>
          </p:cNvPr>
          <p:cNvSpPr txBox="1">
            <a:spLocks/>
          </p:cNvSpPr>
          <p:nvPr/>
        </p:nvSpPr>
        <p:spPr>
          <a:xfrm>
            <a:off x="677333" y="1012371"/>
            <a:ext cx="8862593" cy="609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The popularity of starring actors, the way it was defined for this research, is not a determining factor for average vote and box office revenues.</a:t>
            </a:r>
            <a:endParaRPr lang="en-US" sz="1400" dirty="0">
              <a:solidFill>
                <a:schemeClr val="tx1"/>
              </a:solidFill>
            </a:endParaRPr>
          </a:p>
          <a:p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574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12371"/>
            <a:ext cx="9912407" cy="72993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Certain actors have historically had great success right from their career onset. What does data result tell us about an actor’s career progression? Ex: using </a:t>
            </a:r>
            <a:r>
              <a:rPr lang="en-US" b="1" u="sng" dirty="0"/>
              <a:t>Harrison Ford </a:t>
            </a:r>
            <a:r>
              <a:rPr lang="en-US" dirty="0"/>
              <a:t>movies over a period of time.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D613DE-913A-8F4B-A0D4-D4E39280B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2" y="1810655"/>
            <a:ext cx="8971993" cy="478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9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0825"/>
            <a:ext cx="8596668" cy="89217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43000"/>
            <a:ext cx="9395354" cy="54578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Green Anaconda Team: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identified historical data trends based on movie release counts by year</a:t>
            </a:r>
          </a:p>
          <a:p>
            <a:endParaRPr lang="en-US" sz="2000" dirty="0"/>
          </a:p>
          <a:p>
            <a:r>
              <a:rPr lang="en-US" sz="2000" dirty="0"/>
              <a:t>visualized relationships between various data metrics such as movie budget, revenue, vote and popularity of starring actors</a:t>
            </a:r>
          </a:p>
          <a:p>
            <a:endParaRPr lang="en-US" sz="2000" dirty="0"/>
          </a:p>
          <a:p>
            <a:r>
              <a:rPr lang="en-US" sz="2000" dirty="0"/>
              <a:t>evaluated movie datasets from 1916  - 2017 in order to provide end-users with important movie details related to user-specified actors.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98481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12371"/>
            <a:ext cx="9912407" cy="72993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Certain actors have historically had great success right from their career onset. What does data result tell us about an actor’s career progression? Ex: using </a:t>
            </a:r>
            <a:r>
              <a:rPr lang="en-US" b="1" u="sng" dirty="0"/>
              <a:t>Channing Tatum</a:t>
            </a:r>
            <a:r>
              <a:rPr lang="en-US" b="1" dirty="0"/>
              <a:t> </a:t>
            </a:r>
            <a:r>
              <a:rPr lang="en-US" dirty="0"/>
              <a:t>movies over a period of time.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C9E54C-34A1-644E-BDD0-ABCE2EB20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1880572"/>
            <a:ext cx="9567832" cy="491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736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Major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68402"/>
            <a:ext cx="9681855" cy="17064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Using sample actor (Harrison Ford), his rotten tomato score showed a declining critic scores from approx. 1972 – 2017. Contrarily, Channing Tatum’s score showed an increase in critic scores from 2005 - 2017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5FA59A-9B89-4D13-ACB4-D4C1321F3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348" y="2517665"/>
            <a:ext cx="5506652" cy="29350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D455DA-F3AB-46E2-8559-853F88115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494" y="3579829"/>
            <a:ext cx="5506652" cy="283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40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914401"/>
            <a:ext cx="8596668" cy="6422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900" dirty="0"/>
              <a:t>Do movie plots generally have a positive, negative or neutral sentiments attributed to them? Ex: using Harrison Ford movies.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FC088F-0A12-1E43-952F-155071A53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556657"/>
            <a:ext cx="7852785" cy="530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377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876446"/>
            <a:ext cx="8596668" cy="609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Do movie plots generally have a positive, negative or neutral sentiments attributed to them? Ex: using Harrison Ford movies over a period of time.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FF72-8E6A-454D-B0D0-05608A5FD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393" y="2148405"/>
            <a:ext cx="6769841" cy="434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994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Major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68402"/>
            <a:ext cx="9681855" cy="17064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Using sample actor (Harrison Ford), his movie over the years have largely had a negative sentiments associated with the plots.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D19D1A-862B-4501-8898-47D9AF343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106" y="2351283"/>
            <a:ext cx="5329894" cy="34179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E4267F-7F21-41D2-A36D-EAD658CD7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796" y="3230879"/>
            <a:ext cx="5261553" cy="355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55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12371"/>
            <a:ext cx="8911509" cy="7422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specific actors, is there a trend for target audience? Using the graph of “</a:t>
            </a:r>
            <a:r>
              <a:rPr lang="en-US" b="1" dirty="0"/>
              <a:t>% of Movies by Movie Rating</a:t>
            </a:r>
            <a:r>
              <a:rPr lang="en-US" dirty="0"/>
              <a:t>”?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3298C4-1F9F-7B4C-B163-0228162F0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1971293"/>
            <a:ext cx="6877352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9108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Major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68402"/>
            <a:ext cx="9681855" cy="17064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Close to 50% of movies released are rated PG-13, with additional 25% strictly restricted (rated R) – specifically for Harrison Ford.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A7853-CC29-4B34-BF2D-E80094B7A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98" y="2216390"/>
            <a:ext cx="6877352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42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0825"/>
            <a:ext cx="8596668" cy="89217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Analytical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143000"/>
            <a:ext cx="9456481" cy="5457825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It appears the number of movies released per year has increased historically. Can we support this hypothesis with data?</a:t>
            </a:r>
          </a:p>
          <a:p>
            <a:endParaRPr lang="en-US" sz="2000" dirty="0"/>
          </a:p>
          <a:p>
            <a:r>
              <a:rPr lang="en-US" sz="2000" dirty="0"/>
              <a:t>Do the amount of box office revenues represent the quality of movies, based on </a:t>
            </a:r>
            <a:r>
              <a:rPr lang="en-US" sz="2000" dirty="0" err="1"/>
              <a:t>avg</a:t>
            </a:r>
            <a:r>
              <a:rPr lang="en-US" sz="2000" dirty="0"/>
              <a:t> viewer votes?</a:t>
            </a:r>
          </a:p>
          <a:p>
            <a:endParaRPr lang="en-US" sz="2000" dirty="0"/>
          </a:p>
          <a:p>
            <a:r>
              <a:rPr lang="en-US" sz="2000" dirty="0"/>
              <a:t>What effect do the size of movies’ budgets have on box office revenues and </a:t>
            </a:r>
            <a:r>
              <a:rPr lang="en-US" sz="2000" dirty="0" err="1"/>
              <a:t>avg</a:t>
            </a:r>
            <a:r>
              <a:rPr lang="en-US" sz="2000" dirty="0"/>
              <a:t> viewer vote? </a:t>
            </a:r>
          </a:p>
          <a:p>
            <a:endParaRPr lang="en-US" sz="2000" dirty="0"/>
          </a:p>
          <a:p>
            <a:r>
              <a:rPr lang="en-US" sz="2000" dirty="0"/>
              <a:t>How do starring actors’ popularity impact box office revenues and </a:t>
            </a:r>
            <a:r>
              <a:rPr lang="en-US" sz="2000" dirty="0" err="1"/>
              <a:t>avg</a:t>
            </a:r>
            <a:r>
              <a:rPr lang="en-US" sz="2000" dirty="0"/>
              <a:t> viewer vote?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Certain actors have historically had great success right from their career onset. What does data result tell us about an actor’s career progression (using Harrison Ford)?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06625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0825"/>
            <a:ext cx="8596668" cy="89217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Analytical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43000"/>
            <a:ext cx="9395354" cy="5457825"/>
          </a:xfrm>
        </p:spPr>
        <p:txBody>
          <a:bodyPr>
            <a:normAutofit/>
          </a:bodyPr>
          <a:lstStyle/>
          <a:p>
            <a:r>
              <a:rPr lang="en-US" dirty="0"/>
              <a:t>Do movie descriptions/plots generally have a positive, negative or neutral sentiments attributed to them (actor specific)?</a:t>
            </a:r>
          </a:p>
          <a:p>
            <a:endParaRPr lang="en-US" dirty="0"/>
          </a:p>
          <a:p>
            <a:r>
              <a:rPr lang="en-US" dirty="0"/>
              <a:t>For specific actors, is there a trend for target audience?</a:t>
            </a:r>
          </a:p>
          <a:p>
            <a:pPr marL="0" indent="0">
              <a:buNone/>
            </a:pPr>
            <a:endParaRPr lang="en-US" dirty="0"/>
          </a:p>
          <a:p>
            <a:endParaRPr lang="en-US" i="1" u="sn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292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07989"/>
            <a:ext cx="8596668" cy="13208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Data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85877"/>
            <a:ext cx="9781116" cy="4400548"/>
          </a:xfrm>
        </p:spPr>
        <p:txBody>
          <a:bodyPr>
            <a:normAutofit/>
          </a:bodyPr>
          <a:lstStyle/>
          <a:p>
            <a:pPr lvl="1"/>
            <a:endParaRPr lang="en-US" sz="2000" dirty="0"/>
          </a:p>
          <a:p>
            <a:pPr lvl="1"/>
            <a:r>
              <a:rPr lang="en-US" sz="2000" dirty="0" err="1"/>
              <a:t>Kaggle’s</a:t>
            </a:r>
            <a:r>
              <a:rPr lang="en-US" sz="2000" dirty="0"/>
              <a:t> tmdb_5000_movies.csv (</a:t>
            </a:r>
            <a:r>
              <a:rPr lang="en-US" sz="2000" u="sng" dirty="0">
                <a:hlinkClick r:id="rId2"/>
              </a:rPr>
              <a:t>https://www.kaggle.com/tmdb/tmdb-movie-metadata/data</a:t>
            </a:r>
            <a:r>
              <a:rPr lang="en-US" sz="2000" dirty="0"/>
              <a:t>)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 err="1"/>
              <a:t>Kaggle’s</a:t>
            </a:r>
            <a:r>
              <a:rPr lang="en-US" sz="2000" dirty="0"/>
              <a:t> tmdb_5000_credits.csv (</a:t>
            </a:r>
            <a:r>
              <a:rPr lang="en-US" sz="2000" u="sng" dirty="0">
                <a:hlinkClick r:id="rId2"/>
              </a:rPr>
              <a:t>https://www.kaggle.com/tmdb/tmdb-movie-metadata/data</a:t>
            </a:r>
            <a:r>
              <a:rPr lang="en-US" sz="2000" dirty="0"/>
              <a:t>)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The Open Movie Database - OMDB API (</a:t>
            </a:r>
            <a:r>
              <a:rPr lang="en-US" sz="2000" u="sng" dirty="0">
                <a:hlinkClick r:id="rId3"/>
              </a:rPr>
              <a:t>http://www.omdbapi.com/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26987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93675"/>
            <a:ext cx="8596668" cy="13208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Data Exploration &amp; Clean-Up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28701"/>
            <a:ext cx="9052454" cy="5243512"/>
          </a:xfrm>
        </p:spPr>
        <p:txBody>
          <a:bodyPr>
            <a:normAutofit/>
          </a:bodyPr>
          <a:lstStyle/>
          <a:p>
            <a:r>
              <a:rPr lang="en-US" sz="2000" dirty="0"/>
              <a:t>Some fields in the csv files were “lists of data dictionaries”. </a:t>
            </a:r>
            <a:r>
              <a:rPr lang="en-US" sz="2000" i="1" dirty="0"/>
              <a:t>Example: we separated genre data dictionary field column into individual columns by using .</a:t>
            </a:r>
            <a:r>
              <a:rPr lang="en-US" sz="2000" i="1" dirty="0" err="1"/>
              <a:t>eval</a:t>
            </a:r>
            <a:r>
              <a:rPr lang="en-US" sz="2000" i="1" dirty="0"/>
              <a:t> function and a for loop through each column to grab needed values.</a:t>
            </a:r>
          </a:p>
          <a:p>
            <a:pPr lvl="0"/>
            <a:r>
              <a:rPr lang="en-US" sz="2000" dirty="0"/>
              <a:t>Merged OMDB API with </a:t>
            </a:r>
            <a:r>
              <a:rPr lang="en-US" sz="2000" dirty="0" err="1"/>
              <a:t>kaggle’s</a:t>
            </a:r>
            <a:r>
              <a:rPr lang="en-US" sz="2000" dirty="0"/>
              <a:t> 5000_credit.csv and 5000_movies.csv to identify needed fields.</a:t>
            </a:r>
          </a:p>
          <a:p>
            <a:r>
              <a:rPr lang="en-US" sz="2000" dirty="0"/>
              <a:t>Removed irrelevant columns from </a:t>
            </a:r>
            <a:r>
              <a:rPr lang="en-US" sz="2000" dirty="0" err="1"/>
              <a:t>dataframes</a:t>
            </a:r>
            <a:endParaRPr lang="en-US" sz="2000" dirty="0"/>
          </a:p>
          <a:p>
            <a:pPr lvl="0"/>
            <a:r>
              <a:rPr lang="en-US" sz="2000" dirty="0"/>
              <a:t>Renamed column headers appropriately</a:t>
            </a:r>
          </a:p>
          <a:p>
            <a:pPr lvl="0"/>
            <a:r>
              <a:rPr lang="en-US" sz="2000" dirty="0"/>
              <a:t>Sorted (in </a:t>
            </a:r>
            <a:r>
              <a:rPr lang="en-US" sz="2000" dirty="0" err="1"/>
              <a:t>asc</a:t>
            </a:r>
            <a:r>
              <a:rPr lang="en-US" sz="2000" dirty="0"/>
              <a:t>.) and re-indexed by “Year Released” column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21760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93675"/>
            <a:ext cx="8596668" cy="13208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Data Exploration &amp; Clean-Up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28701"/>
            <a:ext cx="9052454" cy="5243512"/>
          </a:xfrm>
        </p:spPr>
        <p:txBody>
          <a:bodyPr>
            <a:normAutofit/>
          </a:bodyPr>
          <a:lstStyle/>
          <a:p>
            <a:r>
              <a:rPr lang="en-US" dirty="0"/>
              <a:t>Money value outliers were identified and tagged for exclusion from scatter plots used in this analysis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6F2450-E46B-415A-90F6-EBCE19230B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8" b="5468"/>
          <a:stretch/>
        </p:blipFill>
        <p:spPr>
          <a:xfrm>
            <a:off x="1912243" y="1632403"/>
            <a:ext cx="6062831" cy="24576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5F40D9-6040-4D75-BD15-E4D6CA69E0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53" t="3340" b="4969"/>
          <a:stretch/>
        </p:blipFill>
        <p:spPr>
          <a:xfrm>
            <a:off x="1912243" y="4197055"/>
            <a:ext cx="6062831" cy="239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34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113" y="224589"/>
            <a:ext cx="8596668" cy="71387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Data Analysis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34715"/>
            <a:ext cx="9069981" cy="5215255"/>
          </a:xfrm>
        </p:spPr>
        <p:txBody>
          <a:bodyPr>
            <a:normAutofit fontScale="92500" lnSpcReduction="20000"/>
          </a:bodyPr>
          <a:lstStyle/>
          <a:p>
            <a:endParaRPr lang="en-US" sz="1600" dirty="0"/>
          </a:p>
          <a:p>
            <a:r>
              <a:rPr lang="en-US" dirty="0"/>
              <a:t>Read in the 2 csv files (tmdb_5000_movies.csv &amp; tmdb_5000_credits.csv)</a:t>
            </a:r>
          </a:p>
          <a:p>
            <a:endParaRPr lang="en-US" dirty="0"/>
          </a:p>
          <a:p>
            <a:r>
              <a:rPr lang="en-US" dirty="0"/>
              <a:t>Starring actors popularity metric was generated for each movie, based on movies’ revenue and cast data</a:t>
            </a:r>
          </a:p>
          <a:p>
            <a:pPr lvl="1"/>
            <a:r>
              <a:rPr lang="en-US" dirty="0"/>
              <a:t>For each of 3 starring actors of each movie, weighted revenues of all their prior movies were totaled</a:t>
            </a:r>
          </a:p>
          <a:p>
            <a:pPr lvl="1"/>
            <a:r>
              <a:rPr lang="en-US" dirty="0"/>
              <a:t>The weighting decreases prior revenues at 2% for each year of the movie age, relative to the movie considered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Money values were converted to present day value</a:t>
            </a:r>
          </a:p>
          <a:p>
            <a:endParaRPr lang="en-US" dirty="0"/>
          </a:p>
          <a:p>
            <a:r>
              <a:rPr lang="en-US" dirty="0"/>
              <a:t>Because counts of movies released increased dramatically through years, release year buckets were created to enable analysis for different historic stages</a:t>
            </a:r>
          </a:p>
          <a:p>
            <a:r>
              <a:rPr lang="en-US" dirty="0"/>
              <a:t>Same for budgets – buckets were assigned</a:t>
            </a:r>
          </a:p>
          <a:p>
            <a:endParaRPr lang="en-US" dirty="0"/>
          </a:p>
          <a:p>
            <a:r>
              <a:rPr lang="en-US" dirty="0"/>
              <a:t>Using the Title on one of the csv files, call OMDB API to pull additional data fields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926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B811-1D88-1546-8DCF-E76A5960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14087"/>
            <a:ext cx="8596668" cy="79828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DA7A-64A0-734D-97AF-BBE8385D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12371"/>
            <a:ext cx="9681855" cy="798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appears the number of movies released per year has increased historically. Can we support this hypothesis with data?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DE181D-E092-424F-B1FE-AA95B02FB4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15" r="8913" b="5571"/>
          <a:stretch/>
        </p:blipFill>
        <p:spPr>
          <a:xfrm>
            <a:off x="1038855" y="1601834"/>
            <a:ext cx="6926794" cy="475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5778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{CB13DEE6-B70C-8649-9647-048915B08DEC}tf10001060</Template>
  <TotalTime>1354</TotalTime>
  <Words>1113</Words>
  <Application>Microsoft Office PowerPoint</Application>
  <PresentationFormat>Widescreen</PresentationFormat>
  <Paragraphs>111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Trebuchet MS</vt:lpstr>
      <vt:lpstr>Wingdings 3</vt:lpstr>
      <vt:lpstr>Facet</vt:lpstr>
      <vt:lpstr>MOVIES DATA ANALYSIS</vt:lpstr>
      <vt:lpstr>Project Objectives</vt:lpstr>
      <vt:lpstr>Analytical Questions</vt:lpstr>
      <vt:lpstr>Analytical Questions</vt:lpstr>
      <vt:lpstr>Data Resources</vt:lpstr>
      <vt:lpstr>Data Exploration &amp; Clean-Up Process</vt:lpstr>
      <vt:lpstr>Data Exploration &amp; Clean-Up Process</vt:lpstr>
      <vt:lpstr>Data Analysis Process</vt:lpstr>
      <vt:lpstr>Visualizations</vt:lpstr>
      <vt:lpstr>Major Findings</vt:lpstr>
      <vt:lpstr>Visualizations</vt:lpstr>
      <vt:lpstr>Major Findings</vt:lpstr>
      <vt:lpstr>Visualizations</vt:lpstr>
      <vt:lpstr>Visualizations</vt:lpstr>
      <vt:lpstr>Major Findings</vt:lpstr>
      <vt:lpstr>Visualizations</vt:lpstr>
      <vt:lpstr>Visualizations</vt:lpstr>
      <vt:lpstr>Major Findings</vt:lpstr>
      <vt:lpstr>Visualizations</vt:lpstr>
      <vt:lpstr>Visualizations</vt:lpstr>
      <vt:lpstr>Major Findings</vt:lpstr>
      <vt:lpstr>Visualizations</vt:lpstr>
      <vt:lpstr>Visualizations</vt:lpstr>
      <vt:lpstr>Major Findings</vt:lpstr>
      <vt:lpstr>Visualizations</vt:lpstr>
      <vt:lpstr>Major Findings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Temitope Jegede</dc:creator>
  <cp:lastModifiedBy>Ivan Vodovozov</cp:lastModifiedBy>
  <cp:revision>112</cp:revision>
  <dcterms:created xsi:type="dcterms:W3CDTF">2018-04-05T23:49:28Z</dcterms:created>
  <dcterms:modified xsi:type="dcterms:W3CDTF">2018-04-10T19:44:38Z</dcterms:modified>
</cp:coreProperties>
</file>

<file path=docProps/thumbnail.jpeg>
</file>